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2E2711-5AE3-454F-9DD4-D55B40D46AE1}" v="265" dt="2022-12-01T20:42:37.116"/>
    <p1510:client id="{690270EB-4126-4176-96BA-98C15B189787}" v="23" dt="2022-12-02T09:33:52.0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ias Clement Frederiksen" userId="084736a1-6aad-4c7e-a962-491a8ba6a10d" providerId="ADAL" clId="{690270EB-4126-4176-96BA-98C15B189787}"/>
    <pc:docChg chg="undo custSel addSld delSld modSld">
      <pc:chgData name="Mathias Clement Frederiksen" userId="084736a1-6aad-4c7e-a962-491a8ba6a10d" providerId="ADAL" clId="{690270EB-4126-4176-96BA-98C15B189787}" dt="2022-12-02T09:33:52.074" v="1215" actId="20577"/>
      <pc:docMkLst>
        <pc:docMk/>
      </pc:docMkLst>
      <pc:sldChg chg="delSp modSp del mod">
        <pc:chgData name="Mathias Clement Frederiksen" userId="084736a1-6aad-4c7e-a962-491a8ba6a10d" providerId="ADAL" clId="{690270EB-4126-4176-96BA-98C15B189787}" dt="2022-12-01T20:16:40.287" v="1138" actId="47"/>
        <pc:sldMkLst>
          <pc:docMk/>
          <pc:sldMk cId="1089544393" sldId="256"/>
        </pc:sldMkLst>
        <pc:spChg chg="del mod">
          <ac:chgData name="Mathias Clement Frederiksen" userId="084736a1-6aad-4c7e-a962-491a8ba6a10d" providerId="ADAL" clId="{690270EB-4126-4176-96BA-98C15B189787}" dt="2022-12-01T20:16:35.799" v="1136" actId="478"/>
          <ac:spMkLst>
            <pc:docMk/>
            <pc:sldMk cId="1089544393" sldId="256"/>
            <ac:spMk id="2" creationId="{1A0E445A-F59F-4169-9C78-84BA86CB7A1F}"/>
          </ac:spMkLst>
        </pc:spChg>
      </pc:sldChg>
      <pc:sldChg chg="modSp mod">
        <pc:chgData name="Mathias Clement Frederiksen" userId="084736a1-6aad-4c7e-a962-491a8ba6a10d" providerId="ADAL" clId="{690270EB-4126-4176-96BA-98C15B189787}" dt="2022-12-02T09:33:52.074" v="1215" actId="20577"/>
        <pc:sldMkLst>
          <pc:docMk/>
          <pc:sldMk cId="2295985164" sldId="257"/>
        </pc:sldMkLst>
        <pc:spChg chg="mod">
          <ac:chgData name="Mathias Clement Frederiksen" userId="084736a1-6aad-4c7e-a962-491a8ba6a10d" providerId="ADAL" clId="{690270EB-4126-4176-96BA-98C15B189787}" dt="2022-12-02T09:33:52.074" v="1215" actId="20577"/>
          <ac:spMkLst>
            <pc:docMk/>
            <pc:sldMk cId="2295985164" sldId="257"/>
            <ac:spMk id="3" creationId="{D9B70F39-E17B-40D5-80EF-9DD51E1CA53E}"/>
          </ac:spMkLst>
        </pc:spChg>
      </pc:sldChg>
      <pc:sldChg chg="modSp mod">
        <pc:chgData name="Mathias Clement Frederiksen" userId="084736a1-6aad-4c7e-a962-491a8ba6a10d" providerId="ADAL" clId="{690270EB-4126-4176-96BA-98C15B189787}" dt="2022-12-01T20:09:36.474" v="772" actId="122"/>
        <pc:sldMkLst>
          <pc:docMk/>
          <pc:sldMk cId="3156627846" sldId="258"/>
        </pc:sldMkLst>
        <pc:spChg chg="mod">
          <ac:chgData name="Mathias Clement Frederiksen" userId="084736a1-6aad-4c7e-a962-491a8ba6a10d" providerId="ADAL" clId="{690270EB-4126-4176-96BA-98C15B189787}" dt="2022-12-01T20:09:36.474" v="772" actId="122"/>
          <ac:spMkLst>
            <pc:docMk/>
            <pc:sldMk cId="3156627846" sldId="258"/>
            <ac:spMk id="2" creationId="{3A262C16-F470-4FB4-851D-DB631AE8C084}"/>
          </ac:spMkLst>
        </pc:spChg>
        <pc:spChg chg="mod">
          <ac:chgData name="Mathias Clement Frederiksen" userId="084736a1-6aad-4c7e-a962-491a8ba6a10d" providerId="ADAL" clId="{690270EB-4126-4176-96BA-98C15B189787}" dt="2022-12-01T20:05:23.228" v="493" actId="255"/>
          <ac:spMkLst>
            <pc:docMk/>
            <pc:sldMk cId="3156627846" sldId="258"/>
            <ac:spMk id="3" creationId="{218CCA46-3BB7-4845-9E18-CA878141FB6C}"/>
          </ac:spMkLst>
        </pc:spChg>
        <pc:picChg chg="mod">
          <ac:chgData name="Mathias Clement Frederiksen" userId="084736a1-6aad-4c7e-a962-491a8ba6a10d" providerId="ADAL" clId="{690270EB-4126-4176-96BA-98C15B189787}" dt="2022-12-01T19:56:42.328" v="152" actId="1076"/>
          <ac:picMkLst>
            <pc:docMk/>
            <pc:sldMk cId="3156627846" sldId="258"/>
            <ac:picMk id="7" creationId="{91A8659D-3DA5-4005-9EE3-975271022DA6}"/>
          </ac:picMkLst>
        </pc:picChg>
      </pc:sldChg>
      <pc:sldChg chg="delSp modSp mod">
        <pc:chgData name="Mathias Clement Frederiksen" userId="084736a1-6aad-4c7e-a962-491a8ba6a10d" providerId="ADAL" clId="{690270EB-4126-4176-96BA-98C15B189787}" dt="2022-12-01T20:19:13.631" v="1186" actId="1076"/>
        <pc:sldMkLst>
          <pc:docMk/>
          <pc:sldMk cId="3683007091" sldId="259"/>
        </pc:sldMkLst>
        <pc:spChg chg="mod">
          <ac:chgData name="Mathias Clement Frederiksen" userId="084736a1-6aad-4c7e-a962-491a8ba6a10d" providerId="ADAL" clId="{690270EB-4126-4176-96BA-98C15B189787}" dt="2022-12-01T20:17:59.497" v="1178" actId="20577"/>
          <ac:spMkLst>
            <pc:docMk/>
            <pc:sldMk cId="3683007091" sldId="259"/>
            <ac:spMk id="6" creationId="{4862AC2B-1334-45F2-98CC-9E8F31A1E579}"/>
          </ac:spMkLst>
        </pc:spChg>
        <pc:spChg chg="del mod">
          <ac:chgData name="Mathias Clement Frederiksen" userId="084736a1-6aad-4c7e-a962-491a8ba6a10d" providerId="ADAL" clId="{690270EB-4126-4176-96BA-98C15B189787}" dt="2022-12-01T20:17:53.289" v="1166" actId="478"/>
          <ac:spMkLst>
            <pc:docMk/>
            <pc:sldMk cId="3683007091" sldId="259"/>
            <ac:spMk id="8" creationId="{4C1E6316-54B1-4D43-B5FD-8D4FDF3AD993}"/>
          </ac:spMkLst>
        </pc:spChg>
        <pc:spChg chg="mod">
          <ac:chgData name="Mathias Clement Frederiksen" userId="084736a1-6aad-4c7e-a962-491a8ba6a10d" providerId="ADAL" clId="{690270EB-4126-4176-96BA-98C15B189787}" dt="2022-12-01T20:19:13.631" v="1186" actId="1076"/>
          <ac:spMkLst>
            <pc:docMk/>
            <pc:sldMk cId="3683007091" sldId="259"/>
            <ac:spMk id="9" creationId="{F1C174F6-0A70-481B-9585-B8A301EF91CF}"/>
          </ac:spMkLst>
        </pc:spChg>
        <pc:picChg chg="mod">
          <ac:chgData name="Mathias Clement Frederiksen" userId="084736a1-6aad-4c7e-a962-491a8ba6a10d" providerId="ADAL" clId="{690270EB-4126-4176-96BA-98C15B189787}" dt="2022-12-01T20:19:10.533" v="1185" actId="1076"/>
          <ac:picMkLst>
            <pc:docMk/>
            <pc:sldMk cId="3683007091" sldId="259"/>
            <ac:picMk id="13" creationId="{A42FBBD3-D243-4F73-9B82-B29634A6E742}"/>
          </ac:picMkLst>
        </pc:picChg>
      </pc:sldChg>
      <pc:sldChg chg="delSp modSp mod">
        <pc:chgData name="Mathias Clement Frederiksen" userId="084736a1-6aad-4c7e-a962-491a8ba6a10d" providerId="ADAL" clId="{690270EB-4126-4176-96BA-98C15B189787}" dt="2022-12-01T20:19:43.740" v="1192" actId="1076"/>
        <pc:sldMkLst>
          <pc:docMk/>
          <pc:sldMk cId="2027806320" sldId="260"/>
        </pc:sldMkLst>
        <pc:spChg chg="mod">
          <ac:chgData name="Mathias Clement Frederiksen" userId="084736a1-6aad-4c7e-a962-491a8ba6a10d" providerId="ADAL" clId="{690270EB-4126-4176-96BA-98C15B189787}" dt="2022-12-01T20:09:47.292" v="789" actId="20577"/>
          <ac:spMkLst>
            <pc:docMk/>
            <pc:sldMk cId="2027806320" sldId="260"/>
            <ac:spMk id="2" creationId="{3A262C16-F470-4FB4-851D-DB631AE8C084}"/>
          </ac:spMkLst>
        </pc:spChg>
        <pc:spChg chg="mod">
          <ac:chgData name="Mathias Clement Frederiksen" userId="084736a1-6aad-4c7e-a962-491a8ba6a10d" providerId="ADAL" clId="{690270EB-4126-4176-96BA-98C15B189787}" dt="2022-12-01T20:19:43.740" v="1192" actId="1076"/>
          <ac:spMkLst>
            <pc:docMk/>
            <pc:sldMk cId="2027806320" sldId="260"/>
            <ac:spMk id="3" creationId="{218CCA46-3BB7-4845-9E18-CA878141FB6C}"/>
          </ac:spMkLst>
        </pc:spChg>
        <pc:picChg chg="mod ord modCrop">
          <ac:chgData name="Mathias Clement Frederiksen" userId="084736a1-6aad-4c7e-a962-491a8ba6a10d" providerId="ADAL" clId="{690270EB-4126-4176-96BA-98C15B189787}" dt="2022-12-01T20:19:38.904" v="1191" actId="167"/>
          <ac:picMkLst>
            <pc:docMk/>
            <pc:sldMk cId="2027806320" sldId="260"/>
            <ac:picMk id="5" creationId="{1AE787BD-CD3A-43CB-BE61-E6DF28FC8CBC}"/>
          </ac:picMkLst>
        </pc:picChg>
        <pc:picChg chg="del">
          <ac:chgData name="Mathias Clement Frederiksen" userId="084736a1-6aad-4c7e-a962-491a8ba6a10d" providerId="ADAL" clId="{690270EB-4126-4176-96BA-98C15B189787}" dt="2022-12-01T20:02:00.469" v="350" actId="478"/>
          <ac:picMkLst>
            <pc:docMk/>
            <pc:sldMk cId="2027806320" sldId="260"/>
            <ac:picMk id="8" creationId="{12B9536B-5ADA-4887-BE03-DD9EFC22E080}"/>
          </ac:picMkLst>
        </pc:picChg>
      </pc:sldChg>
      <pc:sldChg chg="modSp new mod">
        <pc:chgData name="Mathias Clement Frederiksen" userId="084736a1-6aad-4c7e-a962-491a8ba6a10d" providerId="ADAL" clId="{690270EB-4126-4176-96BA-98C15B189787}" dt="2022-12-01T20:17:32.653" v="1164" actId="20577"/>
        <pc:sldMkLst>
          <pc:docMk/>
          <pc:sldMk cId="2513432492" sldId="261"/>
        </pc:sldMkLst>
        <pc:spChg chg="mod">
          <ac:chgData name="Mathias Clement Frederiksen" userId="084736a1-6aad-4c7e-a962-491a8ba6a10d" providerId="ADAL" clId="{690270EB-4126-4176-96BA-98C15B189787}" dt="2022-12-01T20:17:27.671" v="1162" actId="1076"/>
          <ac:spMkLst>
            <pc:docMk/>
            <pc:sldMk cId="2513432492" sldId="261"/>
            <ac:spMk id="2" creationId="{10C37DE1-E3D9-4CA5-806D-E4D5BC227EA5}"/>
          </ac:spMkLst>
        </pc:spChg>
        <pc:spChg chg="mod">
          <ac:chgData name="Mathias Clement Frederiksen" userId="084736a1-6aad-4c7e-a962-491a8ba6a10d" providerId="ADAL" clId="{690270EB-4126-4176-96BA-98C15B189787}" dt="2022-12-01T20:17:32.653" v="1164" actId="20577"/>
          <ac:spMkLst>
            <pc:docMk/>
            <pc:sldMk cId="2513432492" sldId="261"/>
            <ac:spMk id="3" creationId="{13E008E1-C751-4A05-93F4-6FF2EC7FA8CE}"/>
          </ac:spMkLst>
        </pc:spChg>
      </pc:sldChg>
    </pc:docChg>
  </pc:docChgLst>
  <pc:docChgLst>
    <pc:chgData name="Jeppe Nørgaard Jensen" userId="af676848-f383-4300-9079-1054846adf7b" providerId="ADAL" clId="{522E2711-5AE3-454F-9DD4-D55B40D46AE1}"/>
    <pc:docChg chg="custSel modSld">
      <pc:chgData name="Jeppe Nørgaard Jensen" userId="af676848-f383-4300-9079-1054846adf7b" providerId="ADAL" clId="{522E2711-5AE3-454F-9DD4-D55B40D46AE1}" dt="2022-12-01T20:42:37.116" v="264" actId="20577"/>
      <pc:docMkLst>
        <pc:docMk/>
      </pc:docMkLst>
      <pc:sldChg chg="modSp mod">
        <pc:chgData name="Jeppe Nørgaard Jensen" userId="af676848-f383-4300-9079-1054846adf7b" providerId="ADAL" clId="{522E2711-5AE3-454F-9DD4-D55B40D46AE1}" dt="2022-12-01T20:42:37.116" v="264" actId="20577"/>
        <pc:sldMkLst>
          <pc:docMk/>
          <pc:sldMk cId="3156627846" sldId="258"/>
        </pc:sldMkLst>
        <pc:spChg chg="mod">
          <ac:chgData name="Jeppe Nørgaard Jensen" userId="af676848-f383-4300-9079-1054846adf7b" providerId="ADAL" clId="{522E2711-5AE3-454F-9DD4-D55B40D46AE1}" dt="2022-12-01T20:42:37.116" v="264" actId="20577"/>
          <ac:spMkLst>
            <pc:docMk/>
            <pc:sldMk cId="3156627846" sldId="258"/>
            <ac:spMk id="3" creationId="{218CCA46-3BB7-4845-9E18-CA878141FB6C}"/>
          </ac:spMkLst>
        </pc:spChg>
      </pc:sldChg>
      <pc:sldChg chg="modSp mod">
        <pc:chgData name="Jeppe Nørgaard Jensen" userId="af676848-f383-4300-9079-1054846adf7b" providerId="ADAL" clId="{522E2711-5AE3-454F-9DD4-D55B40D46AE1}" dt="2022-12-01T20:39:34.820" v="238" actId="27636"/>
        <pc:sldMkLst>
          <pc:docMk/>
          <pc:sldMk cId="3683007091" sldId="259"/>
        </pc:sldMkLst>
        <pc:spChg chg="mod">
          <ac:chgData name="Jeppe Nørgaard Jensen" userId="af676848-f383-4300-9079-1054846adf7b" providerId="ADAL" clId="{522E2711-5AE3-454F-9DD4-D55B40D46AE1}" dt="2022-12-01T20:39:34.820" v="238" actId="27636"/>
          <ac:spMkLst>
            <pc:docMk/>
            <pc:sldMk cId="3683007091" sldId="259"/>
            <ac:spMk id="9" creationId="{F1C174F6-0A70-481B-9585-B8A301EF91C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C1BC1-C946-4B50-AB8B-C36AED992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155981-C6A0-4E00-83CC-1E4CA670DB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8923F-1672-4923-B9D1-6C886F71B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19DF4-927F-4225-B639-B13C81F9A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3848E-3430-4008-A361-D45E16218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416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4DDD-F1F0-4F00-B7DE-A50DABEA7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2BFAB1-86EC-49A2-BBC1-C2D5B8DF0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BFDCF-912B-4B2C-8353-0EBF2316D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45CC9-A8E9-4C66-AE32-97E41E735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37D25-0B5C-4332-9AA9-517CBBA0A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39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013786-D159-4A32-89E0-32E3BAFFBC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D204A-D020-4D5B-886C-F077CC0A0A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896A25-B913-4FE1-AD83-AEA08A1E1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4A6FB-2E5A-4096-B369-0BD4D615A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E5C2B-743F-4483-BC61-B7C0B5193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39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A6BA-4319-48DC-AA8F-743DC105C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AF982-D08D-4E51-8B21-7631A713B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21230-BFBD-4DDC-9B29-6457CC38D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3317F-9315-4CEA-A680-4F6786385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118EB-03E4-4D05-ABE2-92C2FFADE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016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3DCB-7985-492E-9DD2-052BF1D77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0B279C-EF8D-423D-8D29-F0ECFFE2D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CCA45-265C-4BE3-A625-51B32CD0C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65311-2C67-486D-9706-14338A090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27DC5-B5E4-4141-8702-CA26E9A0E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489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49657-7508-49CF-8FB9-C1CBE6F42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BBD33-056F-46D0-99AF-C8344D8E5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62DAF8-73CF-4582-9090-991FE8656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645967-513E-4411-9EB2-E620D3298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55E296-1F8D-4E29-951B-277036115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852ABD-9DD0-41F3-90F9-79ECA3612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33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AB809-01A7-4699-A92D-3E8009EAB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50306-A169-450C-943A-66CCCE70F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E48CFD-1F8B-4D6F-BE8B-C65284FD7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AD96B1-DAE8-4E26-AB76-C6E4BC8E12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776497-13DB-480D-8403-15115DE3A0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03AAD9-F411-494B-9BC4-771AA7FA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A5C9B0-29F4-4639-AC39-4329A8A31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6190E1-016E-418B-8710-6EE6F52FB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451C3-B4EF-4487-A451-FF77681D5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66441D-1FBB-4288-8069-9FBEF2807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90D787-5C25-4174-BA21-D99A712BE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79B0A7-0E5B-4789-8411-13DC81504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3C7E76-D5CE-4F16-8F2D-046F20943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1E1527-DD9C-4B5F-BA15-675168548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BEA3C7-7561-4E67-B9C3-6111BE336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233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59DD6-024B-4616-9E5E-D623983A3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14F9C-B436-45B8-AD78-66901E163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A6E69-C99F-43E3-A334-0DC922177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A7369-2085-4788-A7EB-95634890D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CEADD0-7745-4421-B080-1DA5BBFB4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2E63D-E7DA-4244-B6D3-E5E64D31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6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803F5-4796-454F-AFB7-EB2EC49F8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2EBC77-1ED6-4950-B8AC-E25C3B8500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4A9654-A8D1-4E94-814B-390587611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8D3AF-146C-41BC-BFB5-F189EDBE4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58488-0FC2-447C-A486-8F1DFC11A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0556B2-184A-48AA-860C-16272EC5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52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799ACB-795B-4BFE-BD55-5B571B353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91502-8DFF-4B01-9EF3-BB17A71AD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C3469-2848-4336-8A7D-AA0B2F5A5F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01FB2-B536-4AB5-80E1-42B34A1ECF22}" type="datetimeFigureOut">
              <a:rPr lang="en-US" smtClean="0"/>
              <a:t>12/2/2022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EF954-2FA4-4054-8095-7ABC0BD7F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69E63-1537-4573-B1CD-D3633FA292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4096E-CCD8-487B-BB41-D2FBBCD46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217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37DE1-E3D9-4CA5-806D-E4D5BC227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284"/>
            <a:ext cx="10515600" cy="1694681"/>
          </a:xfrm>
        </p:spPr>
        <p:txBody>
          <a:bodyPr>
            <a:normAutofit/>
          </a:bodyPr>
          <a:lstStyle/>
          <a:p>
            <a:pPr algn="ctr"/>
            <a:r>
              <a:rPr lang="en-US"/>
              <a:t>3</a:t>
            </a:r>
            <a:r>
              <a:rPr lang="en-US" baseline="30000"/>
              <a:t>rd</a:t>
            </a:r>
            <a:r>
              <a:rPr lang="en-US"/>
              <a:t> Semester Masters</a:t>
            </a:r>
            <a:br>
              <a:rPr lang="en-US"/>
            </a:br>
            <a:r>
              <a:rPr lang="en-US"/>
              <a:t>Control and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008E1-C751-4A05-93F4-6FF2EC7FA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Jeppe Jensen &amp; Mathias Frederiksen</a:t>
            </a:r>
            <a:br>
              <a:rPr lang="en-US"/>
            </a:br>
            <a:r>
              <a:rPr lang="en-US"/>
              <a:t>C4-204</a:t>
            </a: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32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84E7-9D6A-4431-9291-155D77DDC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laboratory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70F39-E17B-40D5-80EF-9DD51E1CA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3306" y="1825625"/>
            <a:ext cx="546557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/>
              <a:t>Modular laboratories </a:t>
            </a: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r>
              <a:rPr lang="en-US"/>
              <a:t>Configure to suit various projects </a:t>
            </a: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r>
              <a:rPr lang="en-US" b="1"/>
              <a:t>Components include:</a:t>
            </a:r>
          </a:p>
          <a:p>
            <a:pPr marL="0" indent="0">
              <a:buNone/>
            </a:pPr>
            <a:r>
              <a:rPr lang="en-US"/>
              <a:t>Pumps, Pipes, Valves, Heating modules, cooling  modules and elevated water reservoirs</a:t>
            </a:r>
          </a:p>
          <a:p>
            <a:pPr marL="457200" lvl="1" indent="0">
              <a:buNone/>
            </a:pPr>
            <a:endParaRPr lang="en-US"/>
          </a:p>
          <a:p>
            <a:endParaRPr lang="en-US" b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000AFB-8538-4FC1-8CFB-7DD845C07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81" y="1825625"/>
            <a:ext cx="57946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985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91A8659D-3DA5-4005-9EE3-975271022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1961903"/>
            <a:ext cx="6350943" cy="45309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262C16-F470-4FB4-851D-DB631AE8C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/>
              <a:t>Modeling and control of water distribution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CCA46-3BB7-4845-9E18-CA878141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0871" y="1798033"/>
            <a:ext cx="5093629" cy="48587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Goal:</a:t>
            </a:r>
          </a:p>
          <a:p>
            <a:r>
              <a:rPr lang="en-US" sz="2400"/>
              <a:t>Pressure Control in EVR</a:t>
            </a:r>
          </a:p>
          <a:p>
            <a:r>
              <a:rPr lang="en-US" sz="2400"/>
              <a:t>Leakage detection</a:t>
            </a:r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r>
              <a:rPr lang="en-US" sz="2400"/>
              <a:t>Method:</a:t>
            </a:r>
          </a:p>
          <a:p>
            <a:r>
              <a:rPr lang="en-US" sz="2400"/>
              <a:t>Model based on Graph theory</a:t>
            </a:r>
          </a:p>
          <a:p>
            <a:endParaRPr lang="en-US" sz="2400"/>
          </a:p>
          <a:p>
            <a:pPr marL="0" indent="0">
              <a:buNone/>
            </a:pPr>
            <a:r>
              <a:rPr lang="en-US" sz="2400"/>
              <a:t>Components: </a:t>
            </a:r>
          </a:p>
          <a:p>
            <a:pPr marL="0" indent="0">
              <a:buNone/>
            </a:pPr>
            <a:r>
              <a:rPr lang="en-US" sz="2400"/>
              <a:t>Pumps, pipes, valves, EVR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marL="457200" lvl="1" indent="0">
              <a:buNone/>
            </a:pPr>
            <a:endParaRPr lang="en-US"/>
          </a:p>
          <a:p>
            <a:pPr marL="0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156627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E787BD-CD3A-43CB-BE61-E6DF28FC8C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877"/>
          <a:stretch/>
        </p:blipFill>
        <p:spPr>
          <a:xfrm>
            <a:off x="141170" y="1690688"/>
            <a:ext cx="6651479" cy="37475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262C16-F470-4FB4-851D-DB631AE8C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/>
              <a:t>Modelling and Control of District heating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CCA46-3BB7-4845-9E18-CA878141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8753" y="2147804"/>
            <a:ext cx="547207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/>
              <a:t>Goal:</a:t>
            </a:r>
          </a:p>
          <a:p>
            <a:pPr marL="0" indent="0">
              <a:buNone/>
            </a:pPr>
            <a:r>
              <a:rPr lang="en-US" sz="2400"/>
              <a:t>Supply district heating to consumers</a:t>
            </a:r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r>
              <a:rPr lang="en-US" sz="2400"/>
              <a:t>Difficulties:</a:t>
            </a:r>
          </a:p>
          <a:p>
            <a:r>
              <a:rPr lang="en-US" sz="2400"/>
              <a:t>Delay in heat transport</a:t>
            </a:r>
          </a:p>
          <a:p>
            <a:r>
              <a:rPr lang="en-US" sz="2400"/>
              <a:t>Heat loss in pipes</a:t>
            </a:r>
          </a:p>
          <a:p>
            <a:pPr marL="457200" lvl="1" indent="0">
              <a:buNone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27806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42FBBD3-D243-4F73-9B82-B29634A6E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690688"/>
            <a:ext cx="6385353" cy="435133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862AC2B-1334-45F2-98CC-9E8F31A1E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/>
              <a:t>Model-free control of WDN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1C174F6-0A70-481B-9585-B8A301EF91CF}"/>
              </a:ext>
            </a:extLst>
          </p:cNvPr>
          <p:cNvSpPr txBox="1">
            <a:spLocks/>
          </p:cNvSpPr>
          <p:nvPr/>
        </p:nvSpPr>
        <p:spPr>
          <a:xfrm>
            <a:off x="6931793" y="1690688"/>
            <a:ext cx="50492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Goal</a:t>
            </a:r>
          </a:p>
          <a:p>
            <a:pPr marL="0" indent="0">
              <a:buNone/>
            </a:pPr>
            <a:r>
              <a:rPr lang="en-US"/>
              <a:t>Develop Model-free control method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Method</a:t>
            </a:r>
          </a:p>
          <a:p>
            <a:r>
              <a:rPr lang="en-US"/>
              <a:t>RL based control of WDN</a:t>
            </a:r>
          </a:p>
          <a:p>
            <a:pPr marL="457200" lvl="1" indent="0">
              <a:buNone/>
            </a:pPr>
            <a:endParaRPr lang="en-US"/>
          </a:p>
          <a:p>
            <a:pPr lvl="1"/>
            <a:endParaRPr lang="en-US"/>
          </a:p>
          <a:p>
            <a:r>
              <a:rPr lang="en-US"/>
              <a:t>Cost function to self-evaluate</a:t>
            </a:r>
          </a:p>
          <a:p>
            <a:r>
              <a:rPr lang="en-US"/>
              <a:t>Tabular vs </a:t>
            </a:r>
            <a:r>
              <a:rPr lang="en-US" err="1"/>
              <a:t>Generalisation</a:t>
            </a:r>
            <a:r>
              <a:rPr lang="en-US"/>
              <a:t> (Approximation)</a:t>
            </a:r>
          </a:p>
          <a:p>
            <a:endParaRPr lang="en-US"/>
          </a:p>
          <a:p>
            <a:pPr marL="0" indent="0">
              <a:buNone/>
            </a:pPr>
            <a:r>
              <a:rPr lang="en-US"/>
              <a:t>Difficulties </a:t>
            </a:r>
          </a:p>
          <a:p>
            <a:r>
              <a:rPr lang="en-US"/>
              <a:t>Hyper-parameters</a:t>
            </a:r>
          </a:p>
          <a:p>
            <a:r>
              <a:rPr lang="en-US"/>
              <a:t>Convergence time and optimal convergence</a:t>
            </a:r>
          </a:p>
          <a:p>
            <a:pPr marL="0" indent="0">
              <a:buNone/>
            </a:pPr>
            <a:r>
              <a:rPr lang="en-US"/>
              <a:t>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07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3rd Semester Masters Control and Automation</vt:lpstr>
      <vt:lpstr>laboratory</vt:lpstr>
      <vt:lpstr>Modeling and control of water distribution network</vt:lpstr>
      <vt:lpstr>Modelling and Control of District heating system</vt:lpstr>
      <vt:lpstr>Model-free control of WDN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3rd Semester  Masters in Control and Automation </dc:title>
  <dc:creator>Mathias Clement Frederiksen</dc:creator>
  <cp:revision>1</cp:revision>
  <dcterms:created xsi:type="dcterms:W3CDTF">2022-12-01T09:21:06Z</dcterms:created>
  <dcterms:modified xsi:type="dcterms:W3CDTF">2022-12-02T09:34:39Z</dcterms:modified>
</cp:coreProperties>
</file>

<file path=docProps/thumbnail.jpeg>
</file>